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4"/>
  </p:notesMasterIdLst>
  <p:sldIdLst>
    <p:sldId id="256" r:id="rId5"/>
    <p:sldId id="312" r:id="rId6"/>
    <p:sldId id="348" r:id="rId7"/>
    <p:sldId id="293" r:id="rId8"/>
    <p:sldId id="320" r:id="rId9"/>
    <p:sldId id="301" r:id="rId10"/>
    <p:sldId id="329" r:id="rId11"/>
    <p:sldId id="358" r:id="rId12"/>
    <p:sldId id="357" r:id="rId13"/>
    <p:sldId id="350" r:id="rId14"/>
    <p:sldId id="305" r:id="rId15"/>
    <p:sldId id="307" r:id="rId16"/>
    <p:sldId id="351" r:id="rId17"/>
    <p:sldId id="315" r:id="rId18"/>
    <p:sldId id="316" r:id="rId19"/>
    <p:sldId id="355" r:id="rId20"/>
    <p:sldId id="356" r:id="rId21"/>
    <p:sldId id="354" r:id="rId22"/>
    <p:sldId id="34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18"/>
    <p:restoredTop sz="84928"/>
  </p:normalViewPr>
  <p:slideViewPr>
    <p:cSldViewPr snapToGrid="0">
      <p:cViewPr varScale="1">
        <p:scale>
          <a:sx n="135" d="100"/>
          <a:sy n="135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activate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5"/>
            <a:ext cx="9717025" cy="2326272"/>
            <a:chOff x="1863084" y="4469527"/>
            <a:chExt cx="9717025" cy="188392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--time=90:00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48457" y="2905507"/>
            <a:ext cx="11084827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install”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		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pandas==0.20.3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conda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 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786335"/>
            <a:ext cx="11903242" cy="1376006"/>
            <a:chOff x="648457" y="2915675"/>
            <a:chExt cx="10895086" cy="19958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15675"/>
              <a:ext cx="10633601" cy="115791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--name </a:t>
              </a:r>
              <a:r>
                <a:rPr lang="en-US" sz="1800" dirty="0" err="1">
                  <a:latin typeface="Monaco" pitchFamily="2" charset="77"/>
                </a:rPr>
                <a:t>myfirst_env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and Blanca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Century Gothic" panose="020B0502020202020204" pitchFamily="34" charset="0"/>
              </a:rPr>
              <a:t>What are </a:t>
            </a:r>
            <a:r>
              <a:rPr lang="en-US" sz="4400" dirty="0" err="1">
                <a:latin typeface="Century Gothic" panose="020B0502020202020204" pitchFamily="34" charset="0"/>
              </a:rPr>
              <a:t>Conda</a:t>
            </a:r>
            <a:r>
              <a:rPr lang="en-US" sz="4400" dirty="0">
                <a:latin typeface="Century Gothic" panose="020B0502020202020204" pitchFamily="34" charset="0"/>
              </a:rPr>
              <a:t> and Mamba?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35F44-EDD5-B12E-A3E8-45A7300F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4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58B4-AF5F-70D1-B0FC-3626AFC3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.</a:t>
            </a:r>
            <a:r>
              <a:rPr lang="en-US" b="1" dirty="0" err="1">
                <a:latin typeface="Century Gothic" panose="020B0502020202020204" pitchFamily="34" charset="0"/>
              </a:rPr>
              <a:t>condarc</a:t>
            </a:r>
            <a:r>
              <a:rPr lang="en-US" b="1" dirty="0">
                <a:latin typeface="Century Gothic" panose="020B0502020202020204" pitchFamily="34" charset="0"/>
              </a:rPr>
              <a:t> file?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5DB83-EC35-6DA2-5DE0-706FAEE43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sz="3000" dirty="0"/>
              <a:t>The file “.</a:t>
            </a:r>
            <a:r>
              <a:rPr lang="en-US" sz="3000" dirty="0" err="1"/>
              <a:t>condarc</a:t>
            </a:r>
            <a:r>
              <a:rPr lang="en-US" sz="3000" dirty="0"/>
              <a:t>” is a special file that specifies configurations for </a:t>
            </a:r>
            <a:r>
              <a:rPr lang="en-US" sz="3000" dirty="0" err="1"/>
              <a:t>Conda</a:t>
            </a:r>
            <a:r>
              <a:rPr lang="en-US" sz="3000" dirty="0"/>
              <a:t> and Mamba </a:t>
            </a:r>
          </a:p>
          <a:p>
            <a:pPr lvl="1"/>
            <a:r>
              <a:rPr lang="en-US" dirty="0"/>
              <a:t>Specifies items such as </a:t>
            </a:r>
            <a:r>
              <a:rPr lang="en-US" u="sng" dirty="0"/>
              <a:t>where to store installed packages and environments</a:t>
            </a:r>
          </a:p>
          <a:p>
            <a:pPr lvl="1"/>
            <a:r>
              <a:rPr lang="en-US" dirty="0"/>
              <a:t>Located in your Home directory, </a:t>
            </a:r>
            <a:r>
              <a:rPr lang="en-US" b="1" dirty="0">
                <a:solidFill>
                  <a:srgbClr val="0070C0"/>
                </a:solidFill>
              </a:rPr>
              <a:t>/home/$USER/.</a:t>
            </a:r>
            <a:r>
              <a:rPr lang="en-US" b="1" dirty="0" err="1">
                <a:solidFill>
                  <a:srgbClr val="0070C0"/>
                </a:solidFill>
              </a:rPr>
              <a:t>condarc</a:t>
            </a:r>
            <a:endParaRPr lang="en-US" dirty="0"/>
          </a:p>
          <a:p>
            <a:pPr lvl="2"/>
            <a:r>
              <a:rPr lang="en-US" sz="2400" dirty="0"/>
              <a:t>We create it for you, if it doesn’t exist with the content: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A120-C239-B76E-975A-D7479C85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EA0B2-02F8-2BC8-5B9C-DCD8FD7C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54777E-63AF-DC2E-8A83-7A289A9390D2}"/>
              </a:ext>
            </a:extLst>
          </p:cNvPr>
          <p:cNvGrpSpPr/>
          <p:nvPr/>
        </p:nvGrpSpPr>
        <p:grpSpPr>
          <a:xfrm>
            <a:off x="2136397" y="4064306"/>
            <a:ext cx="8713856" cy="1763865"/>
            <a:chOff x="1863084" y="4469527"/>
            <a:chExt cx="9717025" cy="14133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6E2534-9060-A0D2-DF93-16C46160F6A9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8A9B9A-FA49-F328-C43F-0293053D0CAC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48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FA4-392D-C1B5-89D2-FBB13D7C0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access to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593F-0494-A3F6-76BC-6231A7BB0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D5A57-8740-A485-6BF8-230D2C3C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11302-E3B1-E078-3430-EA563C38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5546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1640</TotalTime>
  <Words>1216</Words>
  <Application>Microsoft Macintosh PowerPoint</Application>
  <PresentationFormat>Widescreen</PresentationFormat>
  <Paragraphs>211</Paragraphs>
  <Slides>19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Arial Black</vt:lpstr>
      <vt:lpstr>Calibri</vt:lpstr>
      <vt:lpstr>Cambria Math</vt:lpstr>
      <vt:lpstr>Century Gothic</vt:lpstr>
      <vt:lpstr>Monaco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CURC Systems</vt:lpstr>
      <vt:lpstr>What are Conda and Mamba?</vt:lpstr>
      <vt:lpstr>Logging into CU Research Computing</vt:lpstr>
      <vt:lpstr>What is a .condarc file?</vt:lpstr>
      <vt:lpstr>Getting access to Conda and Mamba</vt:lpstr>
      <vt:lpstr>Start a session and activate conda</vt:lpstr>
      <vt:lpstr>Create your first conda environment!</vt:lpstr>
      <vt:lpstr>Install packages with “conda install”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23</cp:revision>
  <dcterms:created xsi:type="dcterms:W3CDTF">2023-01-13T17:07:22Z</dcterms:created>
  <dcterms:modified xsi:type="dcterms:W3CDTF">2024-09-17T17:27:25Z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